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3C38C-B96B-4A97-A50F-F169F365F566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B4DF0-0035-4CBD-A776-FB0FC9C22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6DF89-010B-4126-877B-A2374ADA8C24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811A2-9FA8-4325-98BB-2311A6509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4E7DF-A6DB-4C46-A6DE-5FAD7FA65A58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3414F-F9AE-4926-AD00-BB794819D3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3C7F2-6492-4A61-AA39-6BD0B65CD068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FB9DE-3578-4E6B-8E39-320865267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71547-AFE3-4578-8CE9-8E5B7A7EC1EF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9D09F-D623-4C39-8680-7ADA681D64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179CB-034A-48E5-90AE-C4D0BCF3243C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13E71-A8D0-4EE5-AD24-9D979AD9D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F8530-6F0D-48FB-BE63-8AD0E24660F8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D7C3D-C0FF-4FD3-B531-7C3587FFEE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12F82-AEEF-480F-A129-B0E03F802EEC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8CBC3-5C8C-4578-8755-B2BF930D9E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1741C-6530-49A9-A45F-C374B221E1EF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834E5-AC19-46BE-B7B8-1D7F1148EE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EC253-5A58-4AE4-A227-4B88A8788181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2AEF0-EFB7-4B49-8FCF-E166C38DB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F388E-267C-42A3-91EC-6626D5E92070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2B099-62E0-4781-87DB-CA1A437D1F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975" y="573088"/>
            <a:ext cx="85725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325" y="573088"/>
            <a:ext cx="576263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914400" y="1544638"/>
            <a:ext cx="7315200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2770188"/>
            <a:ext cx="731520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100" y="549275"/>
            <a:ext cx="1189038" cy="2968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alpha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9AAA50-7004-47C9-B484-7033E6EC1090}" type="datetimeFigureOut">
              <a:rPr lang="en-US"/>
              <a:pPr>
                <a:defRPr/>
              </a:pPr>
              <a:t>10/22/2013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5200" y="549275"/>
            <a:ext cx="939800" cy="30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0CA551-F49A-40C8-AD4D-DD02CD42BE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663"/>
            <a:ext cx="2246312" cy="301625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>
          <a:xfrm>
            <a:off x="914400" y="2516188"/>
            <a:ext cx="7315200" cy="2595562"/>
          </a:xfrm>
        </p:spPr>
        <p:txBody>
          <a:bodyPr/>
          <a:lstStyle/>
          <a:p>
            <a:r>
              <a:rPr lang="en-US" smtClean="0"/>
              <a:t>Missions to Saturn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914400" y="5167313"/>
            <a:ext cx="7315200" cy="1144587"/>
          </a:xfrm>
        </p:spPr>
        <p:txBody>
          <a:bodyPr/>
          <a:lstStyle/>
          <a:p>
            <a:r>
              <a:rPr lang="en-US" smtClean="0"/>
              <a:t>Robin and Antoine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315200" cy="1154113"/>
          </a:xfrm>
        </p:spPr>
        <p:txBody>
          <a:bodyPr/>
          <a:lstStyle/>
          <a:p>
            <a:r>
              <a:rPr lang="en-US" smtClean="0"/>
              <a:t>Pioneer 11 on F Ring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0" y="1633538"/>
            <a:ext cx="5124450" cy="4675187"/>
          </a:xfrm>
        </p:spPr>
        <p:txBody>
          <a:bodyPr/>
          <a:lstStyle/>
          <a:p>
            <a:r>
              <a:rPr lang="en-US" smtClean="0"/>
              <a:t>F Ring</a:t>
            </a:r>
          </a:p>
          <a:p>
            <a:r>
              <a:rPr lang="en-US" smtClean="0"/>
              <a:t>Held together by shepherd moons, Prometheus(left) and Pandora(right)</a:t>
            </a:r>
          </a:p>
          <a:p>
            <a:r>
              <a:rPr lang="en-US" smtClean="0"/>
              <a:t>One core ring and a spiral strand around it </a:t>
            </a:r>
          </a:p>
          <a:p>
            <a:endParaRPr lang="en-US" smtClean="0"/>
          </a:p>
          <a:p>
            <a:endParaRPr lang="en-US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24450" y="1633538"/>
            <a:ext cx="401955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914400" y="1417638"/>
            <a:ext cx="7315200" cy="1154112"/>
          </a:xfrm>
        </p:spPr>
        <p:txBody>
          <a:bodyPr/>
          <a:lstStyle/>
          <a:p>
            <a:r>
              <a:rPr lang="en-US" smtClean="0"/>
              <a:t>Pioneer 11 on F Ring</a:t>
            </a:r>
          </a:p>
        </p:txBody>
      </p:sp>
      <p:pic>
        <p:nvPicPr>
          <p:cNvPr id="15362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2571750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3" y="0"/>
            <a:ext cx="9144001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Content Placeholder 2"/>
          <p:cNvSpPr>
            <a:spLocks noGrp="1"/>
          </p:cNvSpPr>
          <p:nvPr>
            <p:ph idx="1"/>
          </p:nvPr>
        </p:nvSpPr>
        <p:spPr>
          <a:xfrm>
            <a:off x="36513" y="2571750"/>
            <a:ext cx="4800600" cy="4286250"/>
          </a:xfrm>
        </p:spPr>
        <p:txBody>
          <a:bodyPr/>
          <a:lstStyle/>
          <a:p>
            <a:endParaRPr lang="en-US" smtClean="0"/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15365" name="Content Placeholder 2"/>
          <p:cNvSpPr txBox="1">
            <a:spLocks/>
          </p:cNvSpPr>
          <p:nvPr/>
        </p:nvSpPr>
        <p:spPr bwMode="auto">
          <a:xfrm>
            <a:off x="0" y="2571750"/>
            <a:ext cx="4857750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182563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000"/>
              <a:t>Shepherd moons steal matter</a:t>
            </a:r>
          </a:p>
          <a:p>
            <a:pPr marL="228600" indent="-182563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2000"/>
              <a:t>Distortions caused in ring</a:t>
            </a:r>
          </a:p>
          <a:p>
            <a:pPr marL="228600" indent="-182563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7315200" cy="1154113"/>
          </a:xfrm>
        </p:spPr>
        <p:txBody>
          <a:bodyPr/>
          <a:lstStyle/>
          <a:p>
            <a:r>
              <a:rPr lang="en-US" smtClean="0"/>
              <a:t>Cassini on Saturn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7315200" cy="3538538"/>
          </a:xfrm>
        </p:spPr>
        <p:txBody>
          <a:bodyPr/>
          <a:lstStyle/>
          <a:p>
            <a:r>
              <a:rPr lang="en-US" smtClean="0"/>
              <a:t>Great White Spot Storm</a:t>
            </a:r>
          </a:p>
          <a:p>
            <a:r>
              <a:rPr lang="en-US" smtClean="0"/>
              <a:t>Every 30 years</a:t>
            </a:r>
          </a:p>
          <a:p>
            <a:r>
              <a:rPr lang="en-US" smtClean="0"/>
              <a:t>Several thousands of kilometers wide</a:t>
            </a:r>
          </a:p>
          <a:p>
            <a:r>
              <a:rPr lang="en-US" smtClean="0"/>
              <a:t>Largest, hottest stratospheric vortex ever detected in our solar system</a:t>
            </a:r>
          </a:p>
          <a:p>
            <a:r>
              <a:rPr lang="en-US" smtClean="0"/>
              <a:t>Ethylene gas</a:t>
            </a:r>
          </a:p>
          <a:p>
            <a:endParaRPr lang="en-US" smtClean="0"/>
          </a:p>
        </p:txBody>
      </p:sp>
      <p:pic>
        <p:nvPicPr>
          <p:cNvPr id="16389" name="Picture 5" descr="ku-x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3028950"/>
            <a:ext cx="5257800" cy="382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Cassini on Titan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0" y="2743200"/>
            <a:ext cx="7315200" cy="3540125"/>
          </a:xfrm>
        </p:spPr>
        <p:txBody>
          <a:bodyPr/>
          <a:lstStyle/>
          <a:p>
            <a:r>
              <a:rPr lang="en-US" smtClean="0"/>
              <a:t>Sand dunes</a:t>
            </a:r>
          </a:p>
          <a:p>
            <a:r>
              <a:rPr lang="en-US" smtClean="0"/>
              <a:t>4 million square miles</a:t>
            </a:r>
          </a:p>
          <a:p>
            <a:r>
              <a:rPr lang="en-US" smtClean="0"/>
              <a:t>Restricted to equatorial region</a:t>
            </a:r>
          </a:p>
          <a:p>
            <a:r>
              <a:rPr lang="en-US" smtClean="0"/>
              <a:t>Made up of solid hydrocarbons</a:t>
            </a:r>
          </a:p>
          <a:p>
            <a:r>
              <a:rPr lang="en-US" smtClean="0"/>
              <a:t>Larger in southern hemisphere</a:t>
            </a:r>
          </a:p>
          <a:p>
            <a:endParaRPr lang="en-US" smtClean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3033713"/>
            <a:ext cx="5105400" cy="383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15200" cy="1154113"/>
          </a:xfrm>
        </p:spPr>
        <p:txBody>
          <a:bodyPr/>
          <a:lstStyle/>
          <a:p>
            <a:r>
              <a:rPr lang="en-US" smtClean="0"/>
              <a:t>Radar images of dunes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7625" y="1828800"/>
            <a:ext cx="64770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66</TotalTime>
  <Words>96</Words>
  <Application>Microsoft Office PowerPoint</Application>
  <PresentationFormat>On-screen Show (4:3)</PresentationFormat>
  <Paragraphs>23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Wingdings</vt:lpstr>
      <vt:lpstr>Calibri</vt:lpstr>
      <vt:lpstr>Perspective</vt:lpstr>
      <vt:lpstr>Missions to Saturn</vt:lpstr>
      <vt:lpstr>Pioneer 11 on F Ring</vt:lpstr>
      <vt:lpstr>Pioneer 11 on F Ring</vt:lpstr>
      <vt:lpstr>Cassini on Saturn</vt:lpstr>
      <vt:lpstr>Slide 5</vt:lpstr>
      <vt:lpstr>Cassini on Titan</vt:lpstr>
      <vt:lpstr>Radar images of dunes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Missions to Saturn</dc:title>
  <dc:creator>vci</dc:creator>
  <cp:lastModifiedBy>Black 2012</cp:lastModifiedBy>
  <cp:revision>10</cp:revision>
  <dcterms:created xsi:type="dcterms:W3CDTF">2013-10-21T13:18:55Z</dcterms:created>
  <dcterms:modified xsi:type="dcterms:W3CDTF">2013-10-22T06:06:32Z</dcterms:modified>
</cp:coreProperties>
</file>